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A533-D61D-4F19-9D9D-E37B590D9D5B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B9EE-4743-4E84-86E9-5702CE68925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A533-D61D-4F19-9D9D-E37B590D9D5B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B9EE-4743-4E84-86E9-5702CE689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A533-D61D-4F19-9D9D-E37B590D9D5B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B9EE-4743-4E84-86E9-5702CE689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A533-D61D-4F19-9D9D-E37B590D9D5B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B9EE-4743-4E84-86E9-5702CE689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A533-D61D-4F19-9D9D-E37B590D9D5B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B9EE-4743-4E84-86E9-5702CE68925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A533-D61D-4F19-9D9D-E37B590D9D5B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B9EE-4743-4E84-86E9-5702CE689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A533-D61D-4F19-9D9D-E37B590D9D5B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B9EE-4743-4E84-86E9-5702CE68925A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A533-D61D-4F19-9D9D-E37B590D9D5B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B9EE-4743-4E84-86E9-5702CE689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A533-D61D-4F19-9D9D-E37B590D9D5B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B9EE-4743-4E84-86E9-5702CE689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A533-D61D-4F19-9D9D-E37B590D9D5B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B9EE-4743-4E84-86E9-5702CE68925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A533-D61D-4F19-9D9D-E37B590D9D5B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B9EE-4743-4E84-86E9-5702CE689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64DA533-D61D-4F19-9D9D-E37B590D9D5B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446B9EE-4743-4E84-86E9-5702CE6892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Chronic kidney disease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553200" cy="2286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Name of student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Institution affiliation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Name of lecturer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Submission date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935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Figuiredo-Dias, V., Cuppari, L., Garcia-Lopes, M. G., de Carvalho, A. B., Draibe, S. A., &amp; Kamimura, M. A. (2016). Risk factors for hypovitaminosis D in nondialyzed chronic kidney disease patients. Journal of Renal Nutrition, 22(1), 4-11.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Levey, A. S., &amp; Coresh, J. (2018). Chronic kidney disease. The Lancet, 379(9811), 165-180.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Webster, A. C., Nagler, E. V., Morton, R. L., &amp; Masson, P. (2017). Chronic kidney disease. The lancet, 389(10075), 1238-1252.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032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843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Pathophysiology /etiology of CKD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Chronic kidney disease is caused by a decline in kidney functions which results in terminal kidney damage.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There are four phases of chronic kidney disease which include the reduction in excretory function, reduction in excretory renal function, diuresis which results in over-hydration and the disruption of electrolyte balance.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037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athogenesis of the disease process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382000" cy="5334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Chronic kidney disease involves both genetic and environmental factors.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genes that are related to the development of this disease are still obscure in patients suffering from diabetic nephropathy.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environmental factors that play a role are the toxicity of persistent hyperglycemia, some reactive oxygen species, and glomerular hypertension.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Patients with chronic kidney disease show microscopic hematuria and proteinuria.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383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pidemiological impacts of CKD on age, gender, socioeconomic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Chronic kidney disease (CKD) has been categorized as a public health concern.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Socioeconomic factors such as limited health literacy, limited quality health care, poor educational systems, and chronic stress enhance the development of chronic kidney diseases.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Low income and homelessness may also impact high risks of contracting chronic kidney disease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Those individuals living in urban centers with HIV and heart-related diseases have high risks of contracting this disease.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Chronic kidney disease is strongly associated with low SES which progresses to severe kidney and premature death.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340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ealth care setting/facility considerations.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Screening of chronic kidney disease and intervention at an early stage is necessary.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visiting a nephrology outpatient clinic to access awareness of the chronic disease and patient follow-up services seem crucial.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Kidney dialysis and visiting a specialist nephrologist direct after discharge from an outpatient nephrology clinic prevents mortality for patients with an early follow-up of the disease.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Cross-specialist collaboration is another way nephrologists can use to detect early kidney disease as well as prevent the disease from progressing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448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ischarge needs of CKD patient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case a patient is discharged and has a seizure and shortness of breath, he/she should call the emergency number 911.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Again a patient can call the nephrologist if he/she has a sudden rise or loss in weight, has itchy skin or rash, urinating more or less than one normally does.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Medicines may be administered to maintain health conditions such as anemia, diabetes, and heart disease.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The patient should follow up with the nephrologist as directed.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700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nterdisciplinary care clinic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Interdisciplinary care clinic addresses quality improvement, chronic kidney disease management and also providing patient education.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Patient education on different renal replacement therapy and transplantation, advice on diet, early vascular access placement, ethical and psychological care are provided.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This approach needs care from nephrologists and other care providers from different disciplines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889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enetic consideration on CKD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Chronic renal disease is a major issue in health sectors in various parts of the world.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is a greatly expanding need for chronic dialysis and renal transplantation.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people suffering from hypertension, there is evidence that some are at high risk of developing hypertensive kidney disease.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is because kidney disease can affect some families than others.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554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Recaps of doing the assignment on CKD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Chronic kidney disease is a prevalent health problem that requires healthcare givers to have adequate knowledge to reduce the progress of the disease.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As a healthcare worker, having good knowledge, a favorable attitude, and practice towards chronic kidney disease can help create awareness.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7417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49</TotalTime>
  <Words>728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Clarity</vt:lpstr>
      <vt:lpstr>Chronic kidney disease</vt:lpstr>
      <vt:lpstr>Pathophysiology /etiology of CKD</vt:lpstr>
      <vt:lpstr>Pathogenesis of the disease process</vt:lpstr>
      <vt:lpstr>Epidemiological impacts of CKD on age, gender, socioeconomic </vt:lpstr>
      <vt:lpstr>Health care setting/facility considerations.</vt:lpstr>
      <vt:lpstr>Discharge needs of CKD patient</vt:lpstr>
      <vt:lpstr>Interdisciplinary care clinic</vt:lpstr>
      <vt:lpstr>Genetic consideration on CKD </vt:lpstr>
      <vt:lpstr> Recaps of doing the assignment on CKD</vt:lpstr>
      <vt:lpstr>References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Chronic kidney disease</dc:title>
  <dc:creator>user</dc:creator>
  <cp:lastModifiedBy>user</cp:lastModifiedBy>
  <cp:revision>5</cp:revision>
  <dcterms:created xsi:type="dcterms:W3CDTF">2021-06-13T18:35:02Z</dcterms:created>
  <dcterms:modified xsi:type="dcterms:W3CDTF">2021-06-13T19:24:30Z</dcterms:modified>
</cp:coreProperties>
</file>